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EC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1C0D5-D249-4819-AECB-0BE60127B8E4}" type="datetimeFigureOut">
              <a:rPr kumimoji="1" lang="ja-JP" altLang="en-US" smtClean="0"/>
              <a:t>2017/9/22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43543-D59A-4876-81AE-EC38B81215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4088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1C0D5-D249-4819-AECB-0BE60127B8E4}" type="datetimeFigureOut">
              <a:rPr kumimoji="1" lang="ja-JP" altLang="en-US" smtClean="0"/>
              <a:t>2017/9/22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43543-D59A-4876-81AE-EC38B81215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3511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1C0D5-D249-4819-AECB-0BE60127B8E4}" type="datetimeFigureOut">
              <a:rPr kumimoji="1" lang="ja-JP" altLang="en-US" smtClean="0"/>
              <a:t>2017/9/22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43543-D59A-4876-81AE-EC38B81215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3796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1C0D5-D249-4819-AECB-0BE60127B8E4}" type="datetimeFigureOut">
              <a:rPr kumimoji="1" lang="ja-JP" altLang="en-US" smtClean="0"/>
              <a:t>2017/9/22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43543-D59A-4876-81AE-EC38B81215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3256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1C0D5-D249-4819-AECB-0BE60127B8E4}" type="datetimeFigureOut">
              <a:rPr kumimoji="1" lang="ja-JP" altLang="en-US" smtClean="0"/>
              <a:t>2017/9/22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43543-D59A-4876-81AE-EC38B81215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8075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1C0D5-D249-4819-AECB-0BE60127B8E4}" type="datetimeFigureOut">
              <a:rPr kumimoji="1" lang="ja-JP" altLang="en-US" smtClean="0"/>
              <a:t>2017/9/22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43543-D59A-4876-81AE-EC38B81215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8750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1C0D5-D249-4819-AECB-0BE60127B8E4}" type="datetimeFigureOut">
              <a:rPr kumimoji="1" lang="ja-JP" altLang="en-US" smtClean="0"/>
              <a:t>2017/9/22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43543-D59A-4876-81AE-EC38B81215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329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1C0D5-D249-4819-AECB-0BE60127B8E4}" type="datetimeFigureOut">
              <a:rPr kumimoji="1" lang="ja-JP" altLang="en-US" smtClean="0"/>
              <a:t>2017/9/22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43543-D59A-4876-81AE-EC38B81215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876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1C0D5-D249-4819-AECB-0BE60127B8E4}" type="datetimeFigureOut">
              <a:rPr kumimoji="1" lang="ja-JP" altLang="en-US" smtClean="0"/>
              <a:t>2017/9/22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43543-D59A-4876-81AE-EC38B81215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3679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1C0D5-D249-4819-AECB-0BE60127B8E4}" type="datetimeFigureOut">
              <a:rPr kumimoji="1" lang="ja-JP" altLang="en-US" smtClean="0"/>
              <a:t>2017/9/22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43543-D59A-4876-81AE-EC38B81215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9744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1C0D5-D249-4819-AECB-0BE60127B8E4}" type="datetimeFigureOut">
              <a:rPr kumimoji="1" lang="ja-JP" altLang="en-US" smtClean="0"/>
              <a:t>2017/9/22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43543-D59A-4876-81AE-EC38B81215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1683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E1C0D5-D249-4819-AECB-0BE60127B8E4}" type="datetimeFigureOut">
              <a:rPr kumimoji="1" lang="ja-JP" altLang="en-US" smtClean="0"/>
              <a:t>2017/9/22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C43543-D59A-4876-81AE-EC38B81215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517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グループ化 29"/>
          <p:cNvGrpSpPr/>
          <p:nvPr/>
        </p:nvGrpSpPr>
        <p:grpSpPr>
          <a:xfrm>
            <a:off x="115330" y="238898"/>
            <a:ext cx="8960022" cy="6203092"/>
            <a:chOff x="123568" y="214184"/>
            <a:chExt cx="8960022" cy="6203092"/>
          </a:xfrm>
        </p:grpSpPr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568" y="214184"/>
              <a:ext cx="8960022" cy="6203092"/>
            </a:xfrm>
            <a:prstGeom prst="rect">
              <a:avLst/>
            </a:prstGeom>
          </p:spPr>
        </p:pic>
        <p:sp>
          <p:nvSpPr>
            <p:cNvPr id="5" name="テキスト ボックス 4"/>
            <p:cNvSpPr txBox="1"/>
            <p:nvPr/>
          </p:nvSpPr>
          <p:spPr>
            <a:xfrm>
              <a:off x="6485920" y="2603157"/>
              <a:ext cx="738664" cy="279262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kumimoji="1" lang="ja-JP" altLang="en-US" sz="3600" b="1" dirty="0" smtClean="0">
                  <a:latin typeface="HG教科書体" panose="02020609000000000000" pitchFamily="17" charset="-128"/>
                  <a:ea typeface="HG教科書体" panose="02020609000000000000" pitchFamily="17" charset="-128"/>
                </a:rPr>
                <a:t>整形　太郎</a:t>
              </a:r>
              <a:endParaRPr kumimoji="1" lang="ja-JP" altLang="en-US" sz="3600" b="1" dirty="0">
                <a:latin typeface="HG教科書体" panose="02020609000000000000" pitchFamily="17" charset="-128"/>
                <a:ea typeface="HG教科書体" panose="02020609000000000000" pitchFamily="17" charset="-128"/>
              </a:endParaRPr>
            </a:p>
          </p:txBody>
        </p:sp>
        <p:sp>
          <p:nvSpPr>
            <p:cNvPr id="7" name="テキスト ボックス 6"/>
            <p:cNvSpPr txBox="1"/>
            <p:nvPr/>
          </p:nvSpPr>
          <p:spPr>
            <a:xfrm>
              <a:off x="5979522" y="3550507"/>
              <a:ext cx="430887" cy="32951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kumimoji="1" lang="ja-JP" altLang="en-US" sz="1600" dirty="0" smtClean="0"/>
                <a:t>◯</a:t>
              </a:r>
              <a:endParaRPr kumimoji="1" lang="ja-JP" altLang="en-US" sz="1600" dirty="0"/>
            </a:p>
          </p:txBody>
        </p:sp>
        <p:sp>
          <p:nvSpPr>
            <p:cNvPr id="8" name="テキスト ボックス 7"/>
            <p:cNvSpPr txBox="1"/>
            <p:nvPr/>
          </p:nvSpPr>
          <p:spPr>
            <a:xfrm>
              <a:off x="5979521" y="3834713"/>
              <a:ext cx="430887" cy="32951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kumimoji="1" lang="ja-JP" altLang="en-US" sz="1600" dirty="0" smtClean="0"/>
                <a:t>◯</a:t>
              </a:r>
              <a:endParaRPr kumimoji="1" lang="ja-JP" altLang="en-US" sz="1600" dirty="0"/>
            </a:p>
          </p:txBody>
        </p:sp>
        <p:sp>
          <p:nvSpPr>
            <p:cNvPr id="9" name="テキスト ボックス 8"/>
            <p:cNvSpPr txBox="1"/>
            <p:nvPr/>
          </p:nvSpPr>
          <p:spPr>
            <a:xfrm>
              <a:off x="5979520" y="4226010"/>
              <a:ext cx="430887" cy="32951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kumimoji="1" lang="ja-JP" altLang="en-US" sz="1600" dirty="0" smtClean="0"/>
                <a:t>◯</a:t>
              </a:r>
              <a:endParaRPr kumimoji="1" lang="ja-JP" altLang="en-US" sz="1600" dirty="0"/>
            </a:p>
          </p:txBody>
        </p:sp>
        <p:sp>
          <p:nvSpPr>
            <p:cNvPr id="10" name="テキスト ボックス 9"/>
            <p:cNvSpPr txBox="1"/>
            <p:nvPr/>
          </p:nvSpPr>
          <p:spPr>
            <a:xfrm>
              <a:off x="5979519" y="4571999"/>
              <a:ext cx="430887" cy="32951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kumimoji="1" lang="ja-JP" altLang="en-US" sz="1600" dirty="0" smtClean="0"/>
                <a:t>◯</a:t>
              </a:r>
              <a:endParaRPr kumimoji="1" lang="ja-JP" altLang="en-US" sz="1600" dirty="0"/>
            </a:p>
          </p:txBody>
        </p:sp>
        <p:sp>
          <p:nvSpPr>
            <p:cNvPr id="11" name="テキスト ボックス 10"/>
            <p:cNvSpPr txBox="1"/>
            <p:nvPr/>
          </p:nvSpPr>
          <p:spPr>
            <a:xfrm>
              <a:off x="5979518" y="4841788"/>
              <a:ext cx="430887" cy="32951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kumimoji="1" lang="ja-JP" altLang="en-US" sz="1600" dirty="0" smtClean="0"/>
                <a:t>◯</a:t>
              </a:r>
              <a:endParaRPr kumimoji="1" lang="ja-JP" altLang="en-US" sz="1600" dirty="0"/>
            </a:p>
          </p:txBody>
        </p:sp>
        <p:sp>
          <p:nvSpPr>
            <p:cNvPr id="13" name="円/楕円 12"/>
            <p:cNvSpPr/>
            <p:nvPr/>
          </p:nvSpPr>
          <p:spPr>
            <a:xfrm>
              <a:off x="5618206" y="1993558"/>
              <a:ext cx="222421" cy="205365"/>
            </a:xfrm>
            <a:prstGeom prst="ellipse">
              <a:avLst/>
            </a:prstGeom>
            <a:solidFill>
              <a:srgbClr val="F1ECC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円/楕円 13"/>
            <p:cNvSpPr/>
            <p:nvPr/>
          </p:nvSpPr>
          <p:spPr>
            <a:xfrm>
              <a:off x="5618206" y="2224797"/>
              <a:ext cx="222421" cy="205365"/>
            </a:xfrm>
            <a:prstGeom prst="ellipse">
              <a:avLst/>
            </a:prstGeom>
            <a:solidFill>
              <a:srgbClr val="F1ECC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円/楕円 14"/>
            <p:cNvSpPr/>
            <p:nvPr/>
          </p:nvSpPr>
          <p:spPr>
            <a:xfrm>
              <a:off x="5581889" y="3863256"/>
              <a:ext cx="295054" cy="272428"/>
            </a:xfrm>
            <a:prstGeom prst="ellipse">
              <a:avLst/>
            </a:prstGeom>
            <a:solidFill>
              <a:srgbClr val="F1ECC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円/楕円 15"/>
            <p:cNvSpPr/>
            <p:nvPr/>
          </p:nvSpPr>
          <p:spPr>
            <a:xfrm>
              <a:off x="5577769" y="4147751"/>
              <a:ext cx="295054" cy="272428"/>
            </a:xfrm>
            <a:prstGeom prst="ellipse">
              <a:avLst/>
            </a:prstGeom>
            <a:solidFill>
              <a:srgbClr val="F1ECC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円/楕円 16"/>
            <p:cNvSpPr/>
            <p:nvPr/>
          </p:nvSpPr>
          <p:spPr>
            <a:xfrm>
              <a:off x="3178430" y="2537235"/>
              <a:ext cx="160637" cy="148319"/>
            </a:xfrm>
            <a:prstGeom prst="ellipse">
              <a:avLst/>
            </a:prstGeom>
            <a:solidFill>
              <a:srgbClr val="F1ECC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円/楕円 17"/>
            <p:cNvSpPr/>
            <p:nvPr/>
          </p:nvSpPr>
          <p:spPr>
            <a:xfrm>
              <a:off x="3178430" y="2685554"/>
              <a:ext cx="160637" cy="148319"/>
            </a:xfrm>
            <a:prstGeom prst="ellipse">
              <a:avLst/>
            </a:prstGeom>
            <a:solidFill>
              <a:srgbClr val="F1ECC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円/楕円 18"/>
            <p:cNvSpPr/>
            <p:nvPr/>
          </p:nvSpPr>
          <p:spPr>
            <a:xfrm>
              <a:off x="3178430" y="2982192"/>
              <a:ext cx="160637" cy="148319"/>
            </a:xfrm>
            <a:prstGeom prst="ellipse">
              <a:avLst/>
            </a:prstGeom>
            <a:solidFill>
              <a:srgbClr val="F1ECC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円/楕円 19"/>
            <p:cNvSpPr/>
            <p:nvPr/>
          </p:nvSpPr>
          <p:spPr>
            <a:xfrm>
              <a:off x="3178430" y="3328028"/>
              <a:ext cx="160637" cy="148319"/>
            </a:xfrm>
            <a:prstGeom prst="ellipse">
              <a:avLst/>
            </a:prstGeom>
            <a:solidFill>
              <a:srgbClr val="F1ECC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円/楕円 20"/>
            <p:cNvSpPr/>
            <p:nvPr/>
          </p:nvSpPr>
          <p:spPr>
            <a:xfrm>
              <a:off x="3178430" y="3476347"/>
              <a:ext cx="160637" cy="148319"/>
            </a:xfrm>
            <a:prstGeom prst="ellipse">
              <a:avLst/>
            </a:prstGeom>
            <a:solidFill>
              <a:srgbClr val="F1ECC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テキスト ボックス 21"/>
            <p:cNvSpPr txBox="1"/>
            <p:nvPr/>
          </p:nvSpPr>
          <p:spPr>
            <a:xfrm>
              <a:off x="2402009" y="3167805"/>
              <a:ext cx="738664" cy="1935758"/>
            </a:xfrm>
            <a:prstGeom prst="rect">
              <a:avLst/>
            </a:prstGeom>
            <a:solidFill>
              <a:srgbClr val="F1ECCE">
                <a:alpha val="90000"/>
              </a:srgbClr>
            </a:solidFill>
          </p:spPr>
          <p:txBody>
            <a:bodyPr vert="eaVert" wrap="square" rtlCol="0">
              <a:spAutoFit/>
            </a:bodyPr>
            <a:lstStyle/>
            <a:p>
              <a:r>
                <a:rPr kumimoji="1" lang="ja-JP" altLang="en-US" sz="3600" dirty="0" smtClean="0">
                  <a:latin typeface="HGS行書体" panose="03000600000000000000" pitchFamily="66" charset="-128"/>
                  <a:ea typeface="HGS行書体" panose="03000600000000000000" pitchFamily="66" charset="-128"/>
                </a:rPr>
                <a:t>医大一郎</a:t>
              </a:r>
              <a:endParaRPr kumimoji="1" lang="ja-JP" altLang="en-US" sz="3600" dirty="0">
                <a:latin typeface="HGS行書体" panose="03000600000000000000" pitchFamily="66" charset="-128"/>
                <a:ea typeface="HGS行書体" panose="03000600000000000000" pitchFamily="66" charset="-128"/>
              </a:endParaRPr>
            </a:p>
          </p:txBody>
        </p:sp>
        <p:sp>
          <p:nvSpPr>
            <p:cNvPr id="23" name="テキスト ボックス 22"/>
            <p:cNvSpPr txBox="1"/>
            <p:nvPr/>
          </p:nvSpPr>
          <p:spPr>
            <a:xfrm>
              <a:off x="1250771" y="3163686"/>
              <a:ext cx="738664" cy="1935758"/>
            </a:xfrm>
            <a:prstGeom prst="rect">
              <a:avLst/>
            </a:prstGeom>
            <a:solidFill>
              <a:srgbClr val="F1ECCE">
                <a:alpha val="90000"/>
              </a:srgbClr>
            </a:solidFill>
          </p:spPr>
          <p:txBody>
            <a:bodyPr vert="eaVert" wrap="square" rtlCol="0">
              <a:spAutoFit/>
            </a:bodyPr>
            <a:lstStyle/>
            <a:p>
              <a:r>
                <a:rPr kumimoji="1" lang="ja-JP" altLang="en-US" sz="3600" b="1" dirty="0" smtClean="0">
                  <a:latin typeface="HG教科書体" panose="02020609000000000000" pitchFamily="17" charset="-128"/>
                  <a:ea typeface="HG教科書体" panose="02020609000000000000" pitchFamily="17" charset="-128"/>
                </a:rPr>
                <a:t>札幌大輔</a:t>
              </a:r>
              <a:endParaRPr kumimoji="1" lang="ja-JP" altLang="en-US" sz="3600" b="1" dirty="0">
                <a:latin typeface="HG教科書体" panose="02020609000000000000" pitchFamily="17" charset="-128"/>
                <a:ea typeface="HG教科書体" panose="02020609000000000000" pitchFamily="17" charset="-128"/>
              </a:endParaRPr>
            </a:p>
          </p:txBody>
        </p:sp>
        <p:sp>
          <p:nvSpPr>
            <p:cNvPr id="24" name="円/楕円 23"/>
            <p:cNvSpPr/>
            <p:nvPr/>
          </p:nvSpPr>
          <p:spPr>
            <a:xfrm>
              <a:off x="2203615" y="3089263"/>
              <a:ext cx="160637" cy="148319"/>
            </a:xfrm>
            <a:prstGeom prst="ellipse">
              <a:avLst/>
            </a:prstGeom>
            <a:solidFill>
              <a:srgbClr val="F1ECC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円/楕円 24"/>
            <p:cNvSpPr/>
            <p:nvPr/>
          </p:nvSpPr>
          <p:spPr>
            <a:xfrm>
              <a:off x="2203615" y="3237582"/>
              <a:ext cx="160637" cy="148319"/>
            </a:xfrm>
            <a:prstGeom prst="ellipse">
              <a:avLst/>
            </a:prstGeom>
            <a:solidFill>
              <a:srgbClr val="F1ECC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" name="円/楕円 25"/>
            <p:cNvSpPr/>
            <p:nvPr/>
          </p:nvSpPr>
          <p:spPr>
            <a:xfrm>
              <a:off x="2203614" y="3913205"/>
              <a:ext cx="160637" cy="148319"/>
            </a:xfrm>
            <a:prstGeom prst="ellipse">
              <a:avLst/>
            </a:prstGeom>
            <a:solidFill>
              <a:srgbClr val="F1ECC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" name="円/楕円 26"/>
            <p:cNvSpPr/>
            <p:nvPr/>
          </p:nvSpPr>
          <p:spPr>
            <a:xfrm>
              <a:off x="2203614" y="4061524"/>
              <a:ext cx="160637" cy="148319"/>
            </a:xfrm>
            <a:prstGeom prst="ellipse">
              <a:avLst/>
            </a:prstGeom>
            <a:solidFill>
              <a:srgbClr val="F1ECC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円/楕円 27"/>
            <p:cNvSpPr/>
            <p:nvPr/>
          </p:nvSpPr>
          <p:spPr>
            <a:xfrm>
              <a:off x="2203614" y="3583383"/>
              <a:ext cx="160637" cy="148319"/>
            </a:xfrm>
            <a:prstGeom prst="ellipse">
              <a:avLst/>
            </a:prstGeom>
            <a:solidFill>
              <a:srgbClr val="F1ECC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975649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10</Words>
  <Application>Microsoft Office PowerPoint</Application>
  <PresentationFormat>画面に合わせる (4:3)</PresentationFormat>
  <Paragraphs>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HGS行書体</vt:lpstr>
      <vt:lpstr>HG教科書体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小笹泰宏</dc:creator>
  <cp:lastModifiedBy>小笹泰宏</cp:lastModifiedBy>
  <cp:revision>5</cp:revision>
  <dcterms:created xsi:type="dcterms:W3CDTF">2017-09-21T15:21:15Z</dcterms:created>
  <dcterms:modified xsi:type="dcterms:W3CDTF">2017-09-22T00:03:46Z</dcterms:modified>
</cp:coreProperties>
</file>